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  <p:sldId id="257" r:id="rId6"/>
    <p:sldId id="258" r:id="rId7"/>
    <p:sldId id="260" r:id="rId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k Norman" userId="084091e9-c091-43fb-a5f8-4d486a1ebcc7" providerId="ADAL" clId="{5DCE9395-AB07-49A7-A38C-586AC0265F32}"/>
    <pc:docChg chg="modSld">
      <pc:chgData name="Nick Norman" userId="084091e9-c091-43fb-a5f8-4d486a1ebcc7" providerId="ADAL" clId="{5DCE9395-AB07-49A7-A38C-586AC0265F32}" dt="2025-07-29T14:47:32.918" v="126" actId="20577"/>
      <pc:docMkLst>
        <pc:docMk/>
      </pc:docMkLst>
      <pc:sldChg chg="modSp mod">
        <pc:chgData name="Nick Norman" userId="084091e9-c091-43fb-a5f8-4d486a1ebcc7" providerId="ADAL" clId="{5DCE9395-AB07-49A7-A38C-586AC0265F32}" dt="2025-07-29T14:45:30.801" v="83" actId="20577"/>
        <pc:sldMkLst>
          <pc:docMk/>
          <pc:sldMk cId="3341284718" sldId="257"/>
        </pc:sldMkLst>
      </pc:sldChg>
      <pc:sldChg chg="modSp mod">
        <pc:chgData name="Nick Norman" userId="084091e9-c091-43fb-a5f8-4d486a1ebcc7" providerId="ADAL" clId="{5DCE9395-AB07-49A7-A38C-586AC0265F32}" dt="2025-07-29T14:47:32.918" v="126" actId="20577"/>
        <pc:sldMkLst>
          <pc:docMk/>
          <pc:sldMk cId="36326937" sldId="258"/>
        </pc:sldMkLst>
      </pc:sldChg>
      <pc:sldChg chg="modSp mod">
        <pc:chgData name="Nick Norman" userId="084091e9-c091-43fb-a5f8-4d486a1ebcc7" providerId="ADAL" clId="{5DCE9395-AB07-49A7-A38C-586AC0265F32}" dt="2025-07-29T14:42:41.268" v="41" actId="20577"/>
        <pc:sldMkLst>
          <pc:docMk/>
          <pc:sldMk cId="1429755849" sldId="260"/>
        </pc:sldMkLst>
      </pc:sldChg>
    </pc:docChg>
  </pc:docChgLst>
  <pc:docChgLst>
    <pc:chgData name="Nick Norman" userId="084091e9-c091-43fb-a5f8-4d486a1ebcc7" providerId="ADAL" clId="{BDD5BA81-5898-4BBC-9F50-97D600E38AB6}"/>
    <pc:docChg chg="modSld sldOrd">
      <pc:chgData name="Nick Norman" userId="084091e9-c091-43fb-a5f8-4d486a1ebcc7" providerId="ADAL" clId="{BDD5BA81-5898-4BBC-9F50-97D600E38AB6}" dt="2025-10-14T14:09:27.026" v="1"/>
      <pc:docMkLst>
        <pc:docMk/>
      </pc:docMkLst>
      <pc:sldChg chg="ord">
        <pc:chgData name="Nick Norman" userId="084091e9-c091-43fb-a5f8-4d486a1ebcc7" providerId="ADAL" clId="{BDD5BA81-5898-4BBC-9F50-97D600E38AB6}" dt="2025-10-14T14:09:27.026" v="1"/>
        <pc:sldMkLst>
          <pc:docMk/>
          <pc:sldMk cId="1429755849" sldId="260"/>
        </pc:sldMkLst>
      </pc:sldChg>
    </pc:docChg>
  </pc:docChgLst>
  <pc:docChgLst>
    <pc:chgData name="Nick Norman" userId="084091e9-c091-43fb-a5f8-4d486a1ebcc7" providerId="ADAL" clId="{DF30E795-38E4-4E04-95AD-19F3D258A543}"/>
    <pc:docChg chg="modSld">
      <pc:chgData name="Nick Norman" userId="084091e9-c091-43fb-a5f8-4d486a1ebcc7" providerId="ADAL" clId="{DF30E795-38E4-4E04-95AD-19F3D258A543}" dt="2025-11-24T11:15:18.838" v="1" actId="20577"/>
      <pc:docMkLst>
        <pc:docMk/>
      </pc:docMkLst>
      <pc:sldChg chg="modSp mod">
        <pc:chgData name="Nick Norman" userId="084091e9-c091-43fb-a5f8-4d486a1ebcc7" providerId="ADAL" clId="{DF30E795-38E4-4E04-95AD-19F3D258A543}" dt="2025-11-24T11:15:18.838" v="1" actId="20577"/>
        <pc:sldMkLst>
          <pc:docMk/>
          <pc:sldMk cId="3444441360" sldId="256"/>
        </pc:sldMkLst>
        <pc:spChg chg="mod">
          <ac:chgData name="Nick Norman" userId="084091e9-c091-43fb-a5f8-4d486a1ebcc7" providerId="ADAL" clId="{DF30E795-38E4-4E04-95AD-19F3D258A543}" dt="2025-11-24T11:15:18.838" v="1" actId="20577"/>
          <ac:spMkLst>
            <pc:docMk/>
            <pc:sldMk cId="344444136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68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413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899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78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51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1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77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5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289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69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58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20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28148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79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94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89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9C277-3572-4A7C-9F1B-C37047AE999D}" type="datetimeFigureOut">
              <a:rPr lang="en-GB" smtClean="0"/>
              <a:t>24/11/2025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D5C7B02-87BA-4473-9449-EA308463D7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713" y="2085976"/>
            <a:ext cx="8145290" cy="1350498"/>
          </a:xfrm>
        </p:spPr>
        <p:txBody>
          <a:bodyPr/>
          <a:lstStyle/>
          <a:p>
            <a:r>
              <a:rPr lang="en-GB" dirty="0"/>
              <a:t>KS2 Test Results </a:t>
            </a:r>
            <a:r>
              <a:rPr lang="en-GB"/>
              <a:t>for 2025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Burleigh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3444441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423929" cy="1320800"/>
          </a:xfrm>
        </p:spPr>
        <p:txBody>
          <a:bodyPr>
            <a:normAutofit/>
          </a:bodyPr>
          <a:lstStyle/>
          <a:p>
            <a:r>
              <a:rPr lang="en-GB" sz="3200" dirty="0"/>
              <a:t>   KS2 Achieving the Expected Standard + (%)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1832318"/>
              </p:ext>
            </p:extLst>
          </p:nvPr>
        </p:nvGraphicFramePr>
        <p:xfrm>
          <a:off x="477838" y="1574797"/>
          <a:ext cx="9019645" cy="4097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929">
                  <a:extLst>
                    <a:ext uri="{9D8B030D-6E8A-4147-A177-3AD203B41FA5}">
                      <a16:colId xmlns:a16="http://schemas.microsoft.com/office/drawing/2014/main" val="1406137785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208344386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3656208970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2294968528"/>
                    </a:ext>
                  </a:extLst>
                </a:gridCol>
                <a:gridCol w="1803929">
                  <a:extLst>
                    <a:ext uri="{9D8B030D-6E8A-4147-A177-3AD203B41FA5}">
                      <a16:colId xmlns:a16="http://schemas.microsoft.com/office/drawing/2014/main" val="3770096119"/>
                    </a:ext>
                  </a:extLst>
                </a:gridCol>
              </a:tblGrid>
              <a:tr h="616808">
                <a:tc>
                  <a:txBody>
                    <a:bodyPr/>
                    <a:lstStyle/>
                    <a:p>
                      <a:r>
                        <a:rPr lang="en-GB" sz="2000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593060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6024983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(TA)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3336016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1093134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5351864"/>
                  </a:ext>
                </a:extLst>
              </a:tr>
              <a:tr h="284638"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27237"/>
                  </a:ext>
                </a:extLst>
              </a:tr>
              <a:tr h="616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Grammar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9538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284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/>
              <a:t>KS2 Achieving at the Higher Standard (%)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3542897"/>
              </p:ext>
            </p:extLst>
          </p:nvPr>
        </p:nvGraphicFramePr>
        <p:xfrm>
          <a:off x="677684" y="1560512"/>
          <a:ext cx="9007890" cy="4554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1578">
                  <a:extLst>
                    <a:ext uri="{9D8B030D-6E8A-4147-A177-3AD203B41FA5}">
                      <a16:colId xmlns:a16="http://schemas.microsoft.com/office/drawing/2014/main" val="1926127231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1408608008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1388717182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2459554232"/>
                    </a:ext>
                  </a:extLst>
                </a:gridCol>
                <a:gridCol w="1801578">
                  <a:extLst>
                    <a:ext uri="{9D8B030D-6E8A-4147-A177-3AD203B41FA5}">
                      <a16:colId xmlns:a16="http://schemas.microsoft.com/office/drawing/2014/main" val="3644825830"/>
                    </a:ext>
                  </a:extLst>
                </a:gridCol>
              </a:tblGrid>
              <a:tr h="684693">
                <a:tc>
                  <a:txBody>
                    <a:bodyPr/>
                    <a:lstStyle/>
                    <a:p>
                      <a:r>
                        <a:rPr lang="en-GB" sz="2000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414175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6622927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Writing (TA)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22823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5615270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Combined </a:t>
                      </a:r>
                      <a:endParaRPr lang="en-GB" sz="20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441486"/>
                  </a:ext>
                </a:extLst>
              </a:tr>
              <a:tr h="446379">
                <a:tc>
                  <a:txBody>
                    <a:bodyPr/>
                    <a:lstStyle/>
                    <a:p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697126"/>
                  </a:ext>
                </a:extLst>
              </a:tr>
              <a:tr h="684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GPS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GB" sz="20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046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6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KS2 Average Point Scores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2966269"/>
              </p:ext>
            </p:extLst>
          </p:nvPr>
        </p:nvGraphicFramePr>
        <p:xfrm>
          <a:off x="677334" y="1817688"/>
          <a:ext cx="10609260" cy="3268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852">
                  <a:extLst>
                    <a:ext uri="{9D8B030D-6E8A-4147-A177-3AD203B41FA5}">
                      <a16:colId xmlns:a16="http://schemas.microsoft.com/office/drawing/2014/main" val="2422405607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022565867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2620840563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013248542"/>
                    </a:ext>
                  </a:extLst>
                </a:gridCol>
                <a:gridCol w="2121852">
                  <a:extLst>
                    <a:ext uri="{9D8B030D-6E8A-4147-A177-3AD203B41FA5}">
                      <a16:colId xmlns:a16="http://schemas.microsoft.com/office/drawing/2014/main" val="1206015427"/>
                    </a:ext>
                  </a:extLst>
                </a:gridCol>
              </a:tblGrid>
              <a:tr h="8584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j-lt"/>
                        </a:rPr>
                        <a:t>National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1321228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8629742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103.8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2262964"/>
                  </a:ext>
                </a:extLst>
              </a:tr>
              <a:tr h="803409"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104.0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107.1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826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105.4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888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975584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4E29B4D5B49949AA2F1D4C289538DA" ma:contentTypeVersion="11" ma:contentTypeDescription="Create a new document." ma:contentTypeScope="" ma:versionID="cd8c3390006e5bc5ed9b847eaf754878">
  <xsd:schema xmlns:xsd="http://www.w3.org/2001/XMLSchema" xmlns:xs="http://www.w3.org/2001/XMLSchema" xmlns:p="http://schemas.microsoft.com/office/2006/metadata/properties" xmlns:ns2="82cd146e-7008-4e40-a41d-c735f6dd01c8" xmlns:ns3="b43e6fd3-b954-49f5-a2b7-e3d1302f600b" targetNamespace="http://schemas.microsoft.com/office/2006/metadata/properties" ma:root="true" ma:fieldsID="d240767bd5e8222ad49705122e298409" ns2:_="" ns3:_="">
    <xsd:import namespace="82cd146e-7008-4e40-a41d-c735f6dd01c8"/>
    <xsd:import namespace="b43e6fd3-b954-49f5-a2b7-e3d1302f60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cd146e-7008-4e40-a41d-c735f6dd01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db9e5d4-1776-42e3-9d02-d2900252c9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3e6fd3-b954-49f5-a2b7-e3d1302f60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06c1a3e-e327-429c-89f4-fd9880814430}" ma:internalName="TaxCatchAll" ma:showField="CatchAllData" ma:web="b43e6fd3-b954-49f5-a2b7-e3d1302f60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43e6fd3-b954-49f5-a2b7-e3d1302f600b" xsi:nil="true"/>
    <lcf76f155ced4ddcb4097134ff3c332f xmlns="82cd146e-7008-4e40-a41d-c735f6dd01c8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1B64F6-3A12-4C71-B717-4A5224829B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cd146e-7008-4e40-a41d-c735f6dd01c8"/>
    <ds:schemaRef ds:uri="b43e6fd3-b954-49f5-a2b7-e3d1302f60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380D94-A55F-484C-9031-9B536CA9E959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dcmitype/"/>
    <ds:schemaRef ds:uri="82cd146e-7008-4e40-a41d-c735f6dd01c8"/>
    <ds:schemaRef ds:uri="http://purl.org/dc/elements/1.1/"/>
    <ds:schemaRef ds:uri="b43e6fd3-b954-49f5-a2b7-e3d1302f600b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0BB681AC-B9AC-487B-86E8-5A08FF6833C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113</Words>
  <Application>Microsoft Office PowerPoint</Application>
  <PresentationFormat>Widescreen</PresentationFormat>
  <Paragraphs>85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KS2 Test Results for 2025</vt:lpstr>
      <vt:lpstr>   KS2 Achieving the Expected Standard + (%)</vt:lpstr>
      <vt:lpstr>KS2 Achieving at the Higher Standard (%)</vt:lpstr>
      <vt:lpstr>KS2 Average Point Scores</vt:lpstr>
    </vt:vector>
  </TitlesOfParts>
  <Company>HfL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Nnorman</dc:creator>
  <cp:lastModifiedBy>Nick Norman</cp:lastModifiedBy>
  <cp:revision>20</cp:revision>
  <cp:lastPrinted>2025-10-14T14:08:46Z</cp:lastPrinted>
  <dcterms:created xsi:type="dcterms:W3CDTF">2023-03-07T10:44:50Z</dcterms:created>
  <dcterms:modified xsi:type="dcterms:W3CDTF">2025-11-24T11:15:20Z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0x010100914E29B4D5B49949AA2F1D4C289538DA</vt:lpwstr>
  </property>
  <property fmtid="{D5CDD505-2E9C-101B-9397-08002B2CF9AE}" pid="3" name="MediaServiceImageTags">
    <vt:lpwstr/>
  </property>
</Properties>
</file>